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59" r:id="rId4"/>
    <p:sldId id="258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59280"/>
            <a:ext cx="6400800" cy="1295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801112"/>
            <a:ext cx="9144000" cy="93268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762000"/>
          </a:xfrm>
        </p:spPr>
        <p:txBody>
          <a:bodyPr>
            <a:normAutofit/>
          </a:bodyPr>
          <a:lstStyle>
            <a:lvl1pPr marL="0" indent="0" algn="ctr">
              <a:buNone/>
              <a:defRPr sz="200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/>
          <a:p>
            <a:fld id="{C234F2B4-343C-4D36-B1A1-1F14499FB6DB}" type="datetimeFigureOut">
              <a:rPr lang="en-NZ" smtClean="0"/>
              <a:t>24/09/2014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2FCAF7-B1C0-4FB0-AC20-FF3A59D3D7DF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4F2B4-343C-4D36-B1A1-1F14499FB6DB}" type="datetimeFigureOut">
              <a:rPr lang="en-NZ" smtClean="0"/>
              <a:t>24/09/2014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2FCAF7-B1C0-4FB0-AC20-FF3A59D3D7DF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09041"/>
            <a:ext cx="1295400" cy="4318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400" y="1219199"/>
            <a:ext cx="5181600" cy="426720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4F2B4-343C-4D36-B1A1-1F14499FB6DB}" type="datetimeFigureOut">
              <a:rPr lang="en-NZ" smtClean="0"/>
              <a:t>24/09/2014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2FCAF7-B1C0-4FB0-AC20-FF3A59D3D7DF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438400"/>
            <a:ext cx="6400800" cy="304800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4F2B4-343C-4D36-B1A1-1F14499FB6DB}" type="datetimeFigureOut">
              <a:rPr lang="en-NZ" smtClean="0"/>
              <a:t>24/09/2014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2FCAF7-B1C0-4FB0-AC20-FF3A59D3D7DF}" type="slidenum">
              <a:rPr lang="en-NZ" smtClean="0"/>
              <a:t>‹#›</a:t>
            </a:fld>
            <a:endParaRPr lang="en-NZ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4F2B4-343C-4D36-B1A1-1F14499FB6DB}" type="datetimeFigureOut">
              <a:rPr lang="en-NZ" smtClean="0"/>
              <a:t>24/09/2014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2FCAF7-B1C0-4FB0-AC20-FF3A59D3D7DF}" type="slidenum">
              <a:rPr lang="en-NZ" smtClean="0"/>
              <a:t>‹#›</a:t>
            </a:fld>
            <a:endParaRPr lang="en-NZ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3410267"/>
            <a:ext cx="6248400" cy="1456373"/>
          </a:xfrm>
        </p:spPr>
        <p:txBody>
          <a:bodyPr anchor="t">
            <a:normAutofit/>
          </a:bodyPr>
          <a:lstStyle>
            <a:lvl1pPr algn="ctr">
              <a:defRPr sz="3600" b="0" i="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800" y="1503680"/>
            <a:ext cx="6248400" cy="1566862"/>
          </a:xfrm>
        </p:spPr>
        <p:txBody>
          <a:bodyPr anchor="b"/>
          <a:lstStyle>
            <a:lvl1pPr marL="0" indent="0" algn="ctr">
              <a:buNone/>
              <a:defRPr sz="2000" b="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371600" y="2438400"/>
            <a:ext cx="3124200" cy="3124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4F2B4-343C-4D36-B1A1-1F14499FB6DB}" type="datetimeFigureOut">
              <a:rPr lang="en-NZ" smtClean="0"/>
              <a:t>24/09/2014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2FCAF7-B1C0-4FB0-AC20-FF3A59D3D7DF}" type="slidenum">
              <a:rPr lang="en-NZ" smtClean="0"/>
              <a:t>‹#›</a:t>
            </a:fld>
            <a:endParaRPr lang="en-NZ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4"/>
          </p:nvPr>
        </p:nvSpPr>
        <p:spPr>
          <a:xfrm>
            <a:off x="4648200" y="2438400"/>
            <a:ext cx="3124200" cy="3124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flourish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371600" y="2819400"/>
            <a:ext cx="3124200" cy="2743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8200" y="2819400"/>
            <a:ext cx="3124200" cy="2743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62201"/>
            <a:ext cx="3125788" cy="451338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359152"/>
            <a:ext cx="3127375" cy="448056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4F2B4-343C-4D36-B1A1-1F14499FB6DB}" type="datetimeFigureOut">
              <a:rPr lang="en-NZ" smtClean="0"/>
              <a:t>24/09/2014</a:t>
            </a:fld>
            <a:endParaRPr lang="en-N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2FCAF7-B1C0-4FB0-AC20-FF3A59D3D7DF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4F2B4-343C-4D36-B1A1-1F14499FB6DB}" type="datetimeFigureOut">
              <a:rPr lang="en-NZ" smtClean="0"/>
              <a:t>24/09/2014</a:t>
            </a:fld>
            <a:endParaRPr lang="en-N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2FCAF7-B1C0-4FB0-AC20-FF3A59D3D7DF}" type="slidenum">
              <a:rPr lang="en-NZ" smtClean="0"/>
              <a:t>‹#›</a:t>
            </a:fld>
            <a:endParaRPr lang="en-NZ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4F2B4-343C-4D36-B1A1-1F14499FB6DB}" type="datetimeFigureOut">
              <a:rPr lang="en-NZ" smtClean="0"/>
              <a:t>24/09/2014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2FCAF7-B1C0-4FB0-AC20-FF3A59D3D7DF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1" y="1676400"/>
            <a:ext cx="2819399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1" y="2275840"/>
            <a:ext cx="2819399" cy="290576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4F2B4-343C-4D36-B1A1-1F14499FB6DB}" type="datetimeFigureOut">
              <a:rPr lang="en-NZ" smtClean="0"/>
              <a:t>24/09/2014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2FCAF7-B1C0-4FB0-AC20-FF3A59D3D7DF}" type="slidenum">
              <a:rPr lang="en-NZ" smtClean="0"/>
              <a:t>‹#›</a:t>
            </a:fld>
            <a:endParaRPr lang="en-NZ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371600" y="1676400"/>
            <a:ext cx="3276600" cy="3505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que 9"/>
          <p:cNvSpPr/>
          <p:nvPr/>
        </p:nvSpPr>
        <p:spPr>
          <a:xfrm>
            <a:off x="1463040" y="1847088"/>
            <a:ext cx="3090672" cy="3090672"/>
          </a:xfrm>
          <a:prstGeom prst="plaque">
            <a:avLst>
              <a:gd name="adj" fmla="val 8438"/>
            </a:avLst>
          </a:prstGeom>
          <a:noFill/>
          <a:ln w="9525">
            <a:solidFill>
              <a:schemeClr val="tx2">
                <a:alpha val="17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1676400"/>
            <a:ext cx="2819400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0" y="1905000"/>
            <a:ext cx="2971800" cy="2971800"/>
          </a:xfrm>
          <a:prstGeom prst="plaque">
            <a:avLst>
              <a:gd name="adj" fmla="val 8341"/>
            </a:avLst>
          </a:prstGeom>
          <a:solidFill>
            <a:schemeClr val="bg1">
              <a:lumMod val="95000"/>
              <a:alpha val="35000"/>
            </a:schemeClr>
          </a:solidFill>
          <a:ln w="98425" cmpd="thinThick">
            <a:noFill/>
            <a:bevel/>
          </a:ln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2276856"/>
            <a:ext cx="2819400" cy="287528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4F2B4-343C-4D36-B1A1-1F14499FB6DB}" type="datetimeFigureOut">
              <a:rPr lang="en-NZ" smtClean="0"/>
              <a:t>24/09/2014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2FCAF7-B1C0-4FB0-AC20-FF3A59D3D7DF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indow3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1295400"/>
            <a:ext cx="6400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057400"/>
            <a:ext cx="6400800" cy="3429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white">
          <a:xfrm>
            <a:off x="304800" y="6356350"/>
            <a:ext cx="2133600" cy="36512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lvl1pPr algn="l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C234F2B4-343C-4D36-B1A1-1F14499FB6DB}" type="datetimeFigureOut">
              <a:rPr lang="en-NZ" smtClean="0"/>
              <a:t>24/09/2014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2971800" y="6356350"/>
            <a:ext cx="320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white">
          <a:xfrm>
            <a:off x="6675120" y="636422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ED2FCAF7-B1C0-4FB0-AC20-FF3A59D3D7DF}" type="slidenum">
              <a:rPr lang="en-NZ" smtClean="0"/>
              <a:t>‹#›</a:t>
            </a:fld>
            <a:endParaRPr lang="en-N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mc:AlternateContent xmlns:mc="http://schemas.openxmlformats.org/markup-compatibility/2006" xmlns:p14="http://schemas.microsoft.com/office/powerpoint/2010/main">
    <mc:Choice Requires="p14">
      <p:transition spd="slow" p14:dur="30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3600" kern="1200" cap="all" spc="30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-274320" algn="l" defTabSz="914400" rtl="0" eaLnBrk="1" latinLnBrk="0" hangingPunct="1">
        <a:lnSpc>
          <a:spcPct val="150000"/>
        </a:lnSpc>
        <a:spcBef>
          <a:spcPct val="20000"/>
        </a:spcBef>
        <a:buClrTx/>
        <a:buFont typeface="Wingdings" pitchFamily="2" charset="2"/>
        <a:buChar char="v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kidsmusiccorner.co.uk/types/classical/the-classical-period" TargetMode="External"/><Relationship Id="rId2" Type="http://schemas.openxmlformats.org/officeDocument/2006/relationships/hyperlink" Target="http://kidsmusiccorner.co.uk/types/classical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kidsmusiccorner.co.uk/types/classical/romantic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m.youtube.com/watch?v=ljGMhDSSGFU" TargetMode="External"/><Relationship Id="rId2" Type="http://schemas.openxmlformats.org/officeDocument/2006/relationships/hyperlink" Target="http://m.youtube.com/watch?v=4Tr0otuiQuU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m.youtube.com/watch?v=6JyRs1bdENE" TargetMode="External"/><Relationship Id="rId4" Type="http://schemas.openxmlformats.org/officeDocument/2006/relationships/hyperlink" Target="http://kidsmusiccorner.co.uk/composers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9552" y="1340768"/>
            <a:ext cx="7851648" cy="1828800"/>
          </a:xfrm>
        </p:spPr>
        <p:txBody>
          <a:bodyPr>
            <a:normAutofit/>
          </a:bodyPr>
          <a:lstStyle/>
          <a:p>
            <a:pPr algn="ctr"/>
            <a:r>
              <a:rPr lang="en-NZ" dirty="0" err="1"/>
              <a:t>b</a:t>
            </a:r>
            <a:r>
              <a:rPr lang="en-NZ" dirty="0" err="1" smtClean="0"/>
              <a:t>eethoven</a:t>
            </a:r>
            <a:r>
              <a:rPr lang="en-NZ" dirty="0" smtClean="0"/>
              <a:t> </a:t>
            </a:r>
            <a:endParaRPr lang="en-NZ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en-NZ" sz="3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A German composer &amp; pianist’s complete story</a:t>
            </a:r>
            <a:endParaRPr lang="en-NZ" sz="3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38546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His life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87624" y="2348880"/>
            <a:ext cx="6696744" cy="3744416"/>
          </a:xfrm>
        </p:spPr>
        <p:txBody>
          <a:bodyPr>
            <a:normAutofit/>
          </a:bodyPr>
          <a:lstStyle/>
          <a:p>
            <a:pPr marL="285750" indent="-285750"/>
            <a:r>
              <a:rPr lang="en-NZ" sz="1600" dirty="0" smtClean="0">
                <a:latin typeface="Berlin Sans FB Demi" panose="020E0802020502020306" pitchFamily="34" charset="0"/>
              </a:rPr>
              <a:t>Beethoven was Born In Bonn, Germany 16 December 1770</a:t>
            </a:r>
          </a:p>
          <a:p>
            <a:pPr marL="285750" indent="-285750"/>
            <a:r>
              <a:rPr lang="en-NZ" sz="1600" dirty="0" smtClean="0">
                <a:latin typeface="Berlin Sans FB Demi" panose="020E0802020502020306" pitchFamily="34" charset="0"/>
              </a:rPr>
              <a:t>Taught music by father Johann van Beethoven and teacher Christian </a:t>
            </a:r>
            <a:r>
              <a:rPr lang="en-NZ" sz="1600" dirty="0" err="1" smtClean="0">
                <a:latin typeface="Berlin Sans FB Demi" panose="020E0802020502020306" pitchFamily="34" charset="0"/>
              </a:rPr>
              <a:t>Gottlob</a:t>
            </a:r>
            <a:r>
              <a:rPr lang="en-NZ" sz="1600" dirty="0" smtClean="0">
                <a:latin typeface="Berlin Sans FB Demi" panose="020E0802020502020306" pitchFamily="34" charset="0"/>
              </a:rPr>
              <a:t> </a:t>
            </a:r>
            <a:r>
              <a:rPr lang="en-NZ" sz="1600" dirty="0" err="1" smtClean="0">
                <a:latin typeface="Berlin Sans FB Demi" panose="020E0802020502020306" pitchFamily="34" charset="0"/>
              </a:rPr>
              <a:t>Neefe</a:t>
            </a:r>
            <a:endParaRPr lang="en-NZ" sz="1600" dirty="0" smtClean="0">
              <a:latin typeface="Berlin Sans FB Demi" panose="020E0802020502020306" pitchFamily="34" charset="0"/>
            </a:endParaRPr>
          </a:p>
          <a:p>
            <a:pPr marL="285750" indent="-285750"/>
            <a:r>
              <a:rPr lang="en-NZ" sz="1600" dirty="0" smtClean="0">
                <a:latin typeface="Berlin Sans FB Demi" panose="020E0802020502020306" pitchFamily="34" charset="0"/>
              </a:rPr>
              <a:t>Moved to Vienna, Austria 1792 and lived there until death</a:t>
            </a:r>
          </a:p>
          <a:p>
            <a:pPr marL="285750" indent="-285750"/>
            <a:r>
              <a:rPr lang="en-NZ" sz="1600" dirty="0" smtClean="0">
                <a:latin typeface="Berlin Sans FB Demi" panose="020E0802020502020306" pitchFamily="34" charset="0"/>
              </a:rPr>
              <a:t>He meant to study with Mozart but failed and befriend Haydn</a:t>
            </a:r>
          </a:p>
          <a:p>
            <a:pPr marL="285750" indent="-285750"/>
            <a:r>
              <a:rPr lang="en-NZ" sz="1600" dirty="0" smtClean="0">
                <a:latin typeface="Berlin Sans FB Demi" panose="020E0802020502020306" pitchFamily="34" charset="0"/>
              </a:rPr>
              <a:t>Crucial figure transition classical –Romantic musical eras</a:t>
            </a:r>
          </a:p>
          <a:p>
            <a:pPr marL="285750" indent="-285750"/>
            <a:r>
              <a:rPr lang="en-NZ" sz="1600" dirty="0" smtClean="0">
                <a:latin typeface="Berlin Sans FB Demi" panose="020E0802020502020306" pitchFamily="34" charset="0"/>
              </a:rPr>
              <a:t>In last decade of life was almost completely deaf</a:t>
            </a:r>
          </a:p>
          <a:p>
            <a:pPr marL="285750" indent="-285750"/>
            <a:endParaRPr lang="en-NZ" dirty="0" smtClean="0"/>
          </a:p>
          <a:p>
            <a:pPr marL="285750" indent="-285750"/>
            <a:endParaRPr lang="en-NZ" dirty="0" smtClean="0"/>
          </a:p>
          <a:p>
            <a:pPr indent="0">
              <a:buNone/>
            </a:pPr>
            <a:endParaRPr lang="en-NZ" dirty="0" smtClean="0"/>
          </a:p>
          <a:p>
            <a:pPr marL="285750" indent="-285750"/>
            <a:endParaRPr lang="en-NZ" dirty="0" smtClean="0"/>
          </a:p>
          <a:p>
            <a:pPr indent="0">
              <a:buNone/>
            </a:pPr>
            <a:endParaRPr lang="en-NZ" dirty="0" smtClean="0"/>
          </a:p>
        </p:txBody>
      </p:sp>
    </p:spTree>
    <p:extLst>
      <p:ext uri="{BB962C8B-B14F-4D97-AF65-F5344CB8AC3E}">
        <p14:creationId xmlns:p14="http://schemas.microsoft.com/office/powerpoint/2010/main" val="15066499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0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632" y="1196752"/>
            <a:ext cx="6400800" cy="685800"/>
          </a:xfrm>
        </p:spPr>
        <p:txBody>
          <a:bodyPr/>
          <a:lstStyle/>
          <a:p>
            <a:r>
              <a:rPr lang="en-NZ" dirty="0" smtClean="0"/>
              <a:t>His music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/>
            <a:r>
              <a:rPr lang="en-NZ" dirty="0" smtClean="0"/>
              <a:t/>
            </a:r>
            <a:br>
              <a:rPr lang="en-NZ" dirty="0" smtClean="0"/>
            </a:br>
            <a:r>
              <a:rPr lang="en-NZ" dirty="0" smtClean="0"/>
              <a:t>                                                                                                       </a:t>
            </a:r>
            <a:r>
              <a:rPr lang="en-NZ" dirty="0" err="1" smtClean="0"/>
              <a:t>ss</a:t>
            </a:r>
            <a:r>
              <a:rPr lang="en-NZ" dirty="0" smtClean="0"/>
              <a:t>                                                                       </a:t>
            </a:r>
            <a:endParaRPr lang="en-NZ" dirty="0"/>
          </a:p>
        </p:txBody>
      </p:sp>
      <p:sp>
        <p:nvSpPr>
          <p:cNvPr id="5" name="Rectangle 4"/>
          <p:cNvSpPr/>
          <p:nvPr/>
        </p:nvSpPr>
        <p:spPr>
          <a:xfrm>
            <a:off x="1043608" y="2250123"/>
            <a:ext cx="698477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NZ" b="1" dirty="0" smtClean="0"/>
              <a:t>Type of Music:</a:t>
            </a:r>
          </a:p>
          <a:p>
            <a:r>
              <a:rPr lang="en-NZ" b="1" dirty="0" smtClean="0">
                <a:hlinkClick r:id="rId2" tooltip="Go to the 'Classical Music' page"/>
              </a:rPr>
              <a:t>Classical music</a:t>
            </a:r>
            <a:r>
              <a:rPr lang="en-NZ" b="1" dirty="0" smtClean="0"/>
              <a:t> from the end of the </a:t>
            </a:r>
            <a:r>
              <a:rPr lang="en-NZ" b="1" dirty="0" smtClean="0">
                <a:hlinkClick r:id="rId3" tooltip="Go to 'The Classical Period' page"/>
              </a:rPr>
              <a:t>classical period</a:t>
            </a:r>
            <a:r>
              <a:rPr lang="en-NZ" b="1" dirty="0" smtClean="0"/>
              <a:t>, to the beginning of the </a:t>
            </a:r>
            <a:r>
              <a:rPr lang="en-NZ" b="1" dirty="0" smtClean="0">
                <a:hlinkClick r:id="rId4" tooltip="Go to the 'Romantic' page"/>
              </a:rPr>
              <a:t>romantic period</a:t>
            </a:r>
            <a:r>
              <a:rPr lang="en-NZ" b="1" dirty="0" smtClean="0"/>
              <a:t>.</a:t>
            </a:r>
          </a:p>
          <a:p>
            <a:r>
              <a:rPr lang="en-NZ" b="1" dirty="0" smtClean="0"/>
              <a:t>Some famous pieces:</a:t>
            </a:r>
          </a:p>
          <a:p>
            <a:r>
              <a:rPr lang="en-NZ" dirty="0" smtClean="0">
                <a:latin typeface="Berlin Sans FB" panose="020E0602020502020306" pitchFamily="34" charset="0"/>
              </a:rPr>
              <a:t>learn)</a:t>
            </a:r>
            <a:r>
              <a:rPr lang="en-NZ" i="1" dirty="0">
                <a:latin typeface="Berlin Sans FB" panose="020E0602020502020306" pitchFamily="34" charset="0"/>
              </a:rPr>
              <a:t> </a:t>
            </a:r>
            <a:r>
              <a:rPr lang="en-NZ" i="1" dirty="0" err="1" smtClean="0">
                <a:latin typeface="Berlin Sans FB" panose="020E0602020502020306" pitchFamily="34" charset="0"/>
              </a:rPr>
              <a:t>Für</a:t>
            </a:r>
            <a:r>
              <a:rPr lang="en-NZ" i="1" dirty="0" smtClean="0">
                <a:latin typeface="Berlin Sans FB" panose="020E0602020502020306" pitchFamily="34" charset="0"/>
              </a:rPr>
              <a:t> </a:t>
            </a:r>
            <a:r>
              <a:rPr lang="en-NZ" i="1" dirty="0">
                <a:latin typeface="Berlin Sans FB" panose="020E0602020502020306" pitchFamily="34" charset="0"/>
              </a:rPr>
              <a:t>Elise</a:t>
            </a:r>
            <a:r>
              <a:rPr lang="en-NZ" dirty="0">
                <a:latin typeface="Berlin Sans FB" panose="020E0602020502020306" pitchFamily="34" charset="0"/>
              </a:rPr>
              <a:t> (a popular piano piece </a:t>
            </a:r>
            <a:r>
              <a:rPr lang="en-NZ" dirty="0" smtClean="0">
                <a:latin typeface="Berlin Sans FB" panose="020E0602020502020306" pitchFamily="34" charset="0"/>
              </a:rPr>
              <a:t>to learn) </a:t>
            </a:r>
            <a:r>
              <a:rPr lang="en-NZ" dirty="0">
                <a:latin typeface="Berlin Sans FB" panose="020E0602020502020306" pitchFamily="34" charset="0"/>
              </a:rPr>
              <a:t>.</a:t>
            </a:r>
            <a:endParaRPr lang="en-NZ" dirty="0" smtClean="0">
              <a:latin typeface="Berlin Sans FB" panose="020E0602020502020306" pitchFamily="34" charset="0"/>
            </a:endParaRPr>
          </a:p>
          <a:p>
            <a:r>
              <a:rPr lang="en-NZ" dirty="0" smtClean="0">
                <a:latin typeface="Berlin Sans FB" panose="020E0602020502020306" pitchFamily="34" charset="0"/>
              </a:rPr>
              <a:t>‘Moonlight’ Sonata (for the piano).</a:t>
            </a:r>
          </a:p>
          <a:p>
            <a:r>
              <a:rPr lang="en-NZ" dirty="0" smtClean="0">
                <a:latin typeface="Berlin Sans FB" panose="020E0602020502020306" pitchFamily="34" charset="0"/>
              </a:rPr>
              <a:t>Symphony No. 5. </a:t>
            </a:r>
          </a:p>
          <a:p>
            <a:r>
              <a:rPr lang="en-NZ" dirty="0" smtClean="0">
                <a:latin typeface="Berlin Sans FB" panose="020E0602020502020306" pitchFamily="34" charset="0"/>
              </a:rPr>
              <a:t>‘Ode to Joy’ from Symphony No. 9. </a:t>
            </a:r>
          </a:p>
          <a:p>
            <a:r>
              <a:rPr lang="en-NZ" b="1" dirty="0" smtClean="0">
                <a:latin typeface="Berlin Sans FB" panose="020E0602020502020306" pitchFamily="34" charset="0"/>
              </a:rPr>
              <a:t>Some (very!) great pieces:</a:t>
            </a:r>
          </a:p>
          <a:p>
            <a:r>
              <a:rPr lang="en-NZ" dirty="0" smtClean="0">
                <a:latin typeface="Berlin Sans FB" panose="020E0602020502020306" pitchFamily="34" charset="0"/>
              </a:rPr>
              <a:t>Symphonies  Nos. 3–9.</a:t>
            </a:r>
          </a:p>
          <a:p>
            <a:r>
              <a:rPr lang="en-NZ" dirty="0" smtClean="0">
                <a:latin typeface="Berlin Sans FB" panose="020E0602020502020306" pitchFamily="34" charset="0"/>
              </a:rPr>
              <a:t>Late String Quartets </a:t>
            </a:r>
          </a:p>
          <a:p>
            <a:r>
              <a:rPr lang="en-NZ" dirty="0" smtClean="0">
                <a:latin typeface="Berlin Sans FB" panose="020E0602020502020306" pitchFamily="34" charset="0"/>
              </a:rPr>
              <a:t>Piano Concerto No. 5 Plus many, many more great pieces</a:t>
            </a:r>
            <a:r>
              <a:rPr lang="en-NZ" dirty="0" smtClean="0"/>
              <a:t>!! </a:t>
            </a:r>
          </a:p>
          <a:p>
            <a:endParaRPr lang="en-NZ" dirty="0" smtClean="0">
              <a:solidFill>
                <a:srgbClr val="FFFF00"/>
              </a:solidFill>
              <a:latin typeface="Berlin Sans FB" panose="020E06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18193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Listen to his music.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31640" y="2377697"/>
            <a:ext cx="6400800" cy="3048001"/>
          </a:xfrm>
        </p:spPr>
        <p:txBody>
          <a:bodyPr>
            <a:normAutofit fontScale="77500" lnSpcReduction="20000"/>
          </a:bodyPr>
          <a:lstStyle/>
          <a:p>
            <a:r>
              <a:rPr lang="en-NZ" sz="2100" dirty="0" smtClean="0">
                <a:latin typeface="Broadway" panose="04040905080B02020502" pitchFamily="82" charset="0"/>
              </a:rPr>
              <a:t>Moonlight sonata </a:t>
            </a:r>
            <a:r>
              <a:rPr lang="en-NZ" u="sng" dirty="0" smtClean="0">
                <a:latin typeface="Broadway" panose="04040905080B02020502" pitchFamily="82" charset="0"/>
                <a:hlinkClick r:id="rId2"/>
              </a:rPr>
              <a:t>http</a:t>
            </a:r>
            <a:r>
              <a:rPr lang="en-NZ" u="sng" dirty="0">
                <a:latin typeface="Broadway" panose="04040905080B02020502" pitchFamily="82" charset="0"/>
                <a:hlinkClick r:id="rId2"/>
              </a:rPr>
              <a:t>://</a:t>
            </a:r>
            <a:r>
              <a:rPr lang="en-NZ" u="sng" dirty="0" smtClean="0">
                <a:latin typeface="Broadway" panose="04040905080B02020502" pitchFamily="82" charset="0"/>
                <a:hlinkClick r:id="rId2"/>
              </a:rPr>
              <a:t>m.youtube.com/watch?v=4Tr0otuiQuU</a:t>
            </a:r>
            <a:endParaRPr lang="en-NZ" u="sng" dirty="0" smtClean="0">
              <a:latin typeface="Broadway" panose="04040905080B02020502" pitchFamily="82" charset="0"/>
            </a:endParaRPr>
          </a:p>
          <a:p>
            <a:r>
              <a:rPr lang="en-NZ" sz="2400" dirty="0">
                <a:latin typeface="Broadway" panose="04040905080B02020502" pitchFamily="82" charset="0"/>
              </a:rPr>
              <a:t> </a:t>
            </a:r>
            <a:r>
              <a:rPr lang="en-NZ" sz="2400" dirty="0" smtClean="0">
                <a:latin typeface="Broadway" panose="04040905080B02020502" pitchFamily="82" charset="0"/>
              </a:rPr>
              <a:t>9</a:t>
            </a:r>
            <a:r>
              <a:rPr lang="en-NZ" sz="2400" baseline="30000" dirty="0" smtClean="0">
                <a:latin typeface="Broadway" panose="04040905080B02020502" pitchFamily="82" charset="0"/>
              </a:rPr>
              <a:t>th</a:t>
            </a:r>
            <a:r>
              <a:rPr lang="en-NZ" sz="2400" dirty="0" smtClean="0">
                <a:latin typeface="Broadway" panose="04040905080B02020502" pitchFamily="82" charset="0"/>
              </a:rPr>
              <a:t> symphony 4</a:t>
            </a:r>
            <a:r>
              <a:rPr lang="en-NZ" sz="2400" baseline="30000" dirty="0" smtClean="0">
                <a:latin typeface="Broadway" panose="04040905080B02020502" pitchFamily="82" charset="0"/>
              </a:rPr>
              <a:t>th</a:t>
            </a:r>
            <a:r>
              <a:rPr lang="en-NZ" sz="2400" dirty="0" smtClean="0">
                <a:latin typeface="Broadway" panose="04040905080B02020502" pitchFamily="82" charset="0"/>
              </a:rPr>
              <a:t> movement</a:t>
            </a:r>
          </a:p>
          <a:p>
            <a:pPr indent="0">
              <a:buNone/>
            </a:pPr>
            <a:r>
              <a:rPr lang="en-NZ" u="sng" dirty="0">
                <a:hlinkClick r:id="rId3"/>
              </a:rPr>
              <a:t>http://m.youtube.com/watch?v=ljGMhDSSGFU</a:t>
            </a:r>
            <a:endParaRPr lang="en-NZ" dirty="0"/>
          </a:p>
          <a:p>
            <a:pPr marL="285750" indent="-285750"/>
            <a:r>
              <a:rPr lang="en-NZ" sz="2100" dirty="0">
                <a:latin typeface="Broadway" panose="04040905080B02020502" pitchFamily="82" charset="0"/>
              </a:rPr>
              <a:t> Pastoral symphony thunderstorm</a:t>
            </a:r>
          </a:p>
          <a:p>
            <a:pPr indent="0">
              <a:buNone/>
            </a:pPr>
            <a:endParaRPr lang="en-NZ" u="sng" dirty="0">
              <a:latin typeface="Broadway" panose="04040905080B02020502" pitchFamily="82" charset="0"/>
            </a:endParaRPr>
          </a:p>
          <a:p>
            <a:endParaRPr lang="en-NZ" dirty="0"/>
          </a:p>
          <a:p>
            <a:r>
              <a:rPr lang="en-NZ" sz="2100" dirty="0">
                <a:hlinkClick r:id="rId4"/>
              </a:rPr>
              <a:t>http://kidsmusiccorner.co.uk/composers/</a:t>
            </a:r>
            <a:endParaRPr lang="en-NZ" sz="2100" dirty="0"/>
          </a:p>
          <a:p>
            <a:pPr indent="0">
              <a:buNone/>
            </a:pPr>
            <a:endParaRPr lang="en-NZ" dirty="0"/>
          </a:p>
        </p:txBody>
      </p:sp>
      <p:sp>
        <p:nvSpPr>
          <p:cNvPr id="4" name="Rectangle 3"/>
          <p:cNvSpPr/>
          <p:nvPr/>
        </p:nvSpPr>
        <p:spPr>
          <a:xfrm>
            <a:off x="1691680" y="3326563"/>
            <a:ext cx="51125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NZ" dirty="0"/>
          </a:p>
        </p:txBody>
      </p:sp>
      <p:sp>
        <p:nvSpPr>
          <p:cNvPr id="5" name="Rectangle 4"/>
          <p:cNvSpPr/>
          <p:nvPr/>
        </p:nvSpPr>
        <p:spPr>
          <a:xfrm>
            <a:off x="1691679" y="4263487"/>
            <a:ext cx="45368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NZ" u="sng" dirty="0">
                <a:hlinkClick r:id="rId5"/>
              </a:rPr>
              <a:t>http://m.youtube.com/watch?v=6JyRs1bdENE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30267601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5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uture">
  <a:themeElements>
    <a:clrScheme name="Couture">
      <a:dk1>
        <a:sysClr val="windowText" lastClr="000000"/>
      </a:dk1>
      <a:lt1>
        <a:sysClr val="window" lastClr="FFFFFF"/>
      </a:lt1>
      <a:dk2>
        <a:srgbClr val="37302A"/>
      </a:dk2>
      <a:lt2>
        <a:srgbClr val="D0CCB9"/>
      </a:lt2>
      <a:accent1>
        <a:srgbClr val="9E8E5C"/>
      </a:accent1>
      <a:accent2>
        <a:srgbClr val="A09781"/>
      </a:accent2>
      <a:accent3>
        <a:srgbClr val="85776D"/>
      </a:accent3>
      <a:accent4>
        <a:srgbClr val="AEAFA9"/>
      </a:accent4>
      <a:accent5>
        <a:srgbClr val="8D878B"/>
      </a:accent5>
      <a:accent6>
        <a:srgbClr val="6B6149"/>
      </a:accent6>
      <a:hlink>
        <a:srgbClr val="B6A272"/>
      </a:hlink>
      <a:folHlink>
        <a:srgbClr val="8A784F"/>
      </a:folHlink>
    </a:clrScheme>
    <a:fontScheme name="Black Tie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0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100000" r="100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200000"/>
              </a:schemeClr>
              <a:schemeClr val="phClr">
                <a:tint val="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Couture</Template>
  <TotalTime>147</TotalTime>
  <Words>194</Words>
  <Application>Microsoft Office PowerPoint</Application>
  <PresentationFormat>On-screen Show (4:3)</PresentationFormat>
  <Paragraphs>34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Couture</vt:lpstr>
      <vt:lpstr>beethoven </vt:lpstr>
      <vt:lpstr>His life</vt:lpstr>
      <vt:lpstr>His music</vt:lpstr>
      <vt:lpstr>Listen to his music.</vt:lpstr>
    </vt:vector>
  </TitlesOfParts>
  <Company>Royal Oak Primary School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beethoven</dc:title>
  <dc:creator>Administrator</dc:creator>
  <cp:lastModifiedBy>Administrator</cp:lastModifiedBy>
  <cp:revision>20</cp:revision>
  <dcterms:created xsi:type="dcterms:W3CDTF">2014-09-22T22:31:57Z</dcterms:created>
  <dcterms:modified xsi:type="dcterms:W3CDTF">2014-09-23T22:49:35Z</dcterms:modified>
</cp:coreProperties>
</file>